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10/23/2019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87084802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Go Big or Go Home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106C99B-A227-467E-9FB0-B846F8E80892}"/>
              </a:ext>
            </a:extLst>
          </p:cNvPr>
          <p:cNvPicPr>
            <a:picLocks noChangeAspect="1"/>
          </p:cNvPicPr>
          <p:nvPr/>
        </p:nvPicPr>
        <p:blipFill>
          <a:blip r:embed="rId5"/>
          <a:stretch>
            <a:fillRect/>
          </a:stretch>
        </p:blipFill>
        <p:spPr>
          <a:xfrm>
            <a:off x="180474" y="3556793"/>
            <a:ext cx="7025777" cy="27344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Go Big or Go Home</a:t>
            </a:r>
          </a:p>
          <a:p>
            <a:pPr algn="ctr"/>
            <a:r>
              <a:rPr lang="en-US" b="1" dirty="0"/>
              <a:t>Written Stage Briefing</a:t>
            </a:r>
          </a:p>
          <a:p>
            <a:r>
              <a:rPr lang="en-US" dirty="0"/>
              <a:t>Go Big or Go Home is a 32 round, 160 point, Comstock Field Course. There are fourteen USPSA targets, three Colt poppers, and one mini popper.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orange cone. Carbine is loaded, safety on, held with both hands, shouldered.</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1478</TotalTime>
  <Words>206</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2019-10-23T15:41:38Z</dcterms:modified>
  <cp:category>Shooting</cp:category>
</cp:coreProperties>
</file>